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avi" ContentType="video/x-msvide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1" r:id="rId2"/>
    <p:sldId id="260" r:id="rId3"/>
    <p:sldId id="263" r:id="rId4"/>
    <p:sldId id="257" r:id="rId5"/>
    <p:sldId id="271" r:id="rId6"/>
    <p:sldId id="272" r:id="rId7"/>
    <p:sldId id="273" r:id="rId8"/>
    <p:sldId id="274" r:id="rId9"/>
    <p:sldId id="283" r:id="rId10"/>
    <p:sldId id="284" r:id="rId11"/>
    <p:sldId id="285" r:id="rId12"/>
    <p:sldId id="286" r:id="rId13"/>
    <p:sldId id="276" r:id="rId14"/>
    <p:sldId id="287" r:id="rId15"/>
    <p:sldId id="291" r:id="rId16"/>
    <p:sldId id="277" r:id="rId17"/>
    <p:sldId id="288" r:id="rId18"/>
    <p:sldId id="289" r:id="rId19"/>
    <p:sldId id="290" r:id="rId20"/>
    <p:sldId id="295" r:id="rId21"/>
    <p:sldId id="294" r:id="rId22"/>
    <p:sldId id="296" r:id="rId23"/>
    <p:sldId id="278" r:id="rId24"/>
    <p:sldId id="292" r:id="rId25"/>
    <p:sldId id="293" r:id="rId26"/>
    <p:sldId id="279" r:id="rId27"/>
    <p:sldId id="280" r:id="rId28"/>
    <p:sldId id="299" r:id="rId29"/>
    <p:sldId id="300" r:id="rId30"/>
    <p:sldId id="281" r:id="rId31"/>
    <p:sldId id="298" r:id="rId32"/>
    <p:sldId id="282" r:id="rId33"/>
    <p:sldId id="27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F368D"/>
    <a:srgbClr val="1A1E4E"/>
    <a:srgbClr val="7575CF"/>
    <a:srgbClr val="DD6990"/>
    <a:srgbClr val="DB624F"/>
    <a:srgbClr val="E59183"/>
    <a:srgbClr val="F4CED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2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3447E58-10BA-44D2-9905-3DC83A8064C5}" type="datetimeFigureOut">
              <a:rPr lang="ko-KR" altLang="en-US" smtClean="0"/>
              <a:pPr/>
              <a:t>2020-09-22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EB9AF89-3D40-4600-91E0-F393597E7C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8194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8DF1-9156-45EC-BABF-20961A9F3B3C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6400" y="6565557"/>
            <a:ext cx="2743200" cy="2940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00987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DF-CC22-4252-A75B-9C91BDF78929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895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5D908-3594-4722-948C-1C83C46C3473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953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8248-CAC1-424F-A93A-FD5349823024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913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CD085-5234-4494-8AF9-EDC58C521780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1194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AE4F-24A3-4D9E-A8E0-5EB935EAABC0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988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00D4-E0F4-4309-B8E0-8D20174FAE28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563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0D3-44EE-4EDC-A67D-A03F00CF9448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8904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AB2-FBAF-419D-8A19-9B9CDEB90000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28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13D4-1EDE-4522-BEF6-C0B17247EBCC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916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60A4-51EB-4C10-A4AC-803E46C19E2A}" type="datetime1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630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EFD5340-B204-4549-9555-E1754D461D08}" type="datetime1">
              <a:rPr lang="ko-KR" altLang="en-US" smtClean="0"/>
              <a:pPr/>
              <a:t>2020-09-22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538913"/>
            <a:ext cx="2743200" cy="3190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84422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5" name="직각 삼각형 4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6" name="직각 삼각형 5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65299" y="2862962"/>
            <a:ext cx="74741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Subproject #1</a:t>
            </a:r>
            <a:endParaRPr lang="ko-KR" altLang="en-US" sz="5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4692" y="4671683"/>
            <a:ext cx="6176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1A1E4E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조준희 김세진</a:t>
            </a:r>
            <a:endParaRPr lang="en-US" altLang="ko-KR" sz="2800" dirty="0" smtClean="0">
              <a:solidFill>
                <a:srgbClr val="1A1E4E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rgbClr val="1A1E4E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박정억</a:t>
            </a:r>
            <a:r>
              <a:rPr lang="en-US" altLang="ko-KR" sz="2800" dirty="0">
                <a:solidFill>
                  <a:srgbClr val="1A1E4E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800" dirty="0" err="1" smtClean="0">
                <a:solidFill>
                  <a:srgbClr val="1A1E4E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이근희</a:t>
            </a:r>
            <a:endParaRPr lang="en-US" altLang="ko-KR" sz="2800" dirty="0" smtClean="0">
              <a:solidFill>
                <a:srgbClr val="1A1E4E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1A1E4E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전호종 </a:t>
            </a:r>
            <a:r>
              <a:rPr lang="ko-KR" altLang="en-US" sz="2800" dirty="0" err="1" smtClean="0">
                <a:solidFill>
                  <a:srgbClr val="1A1E4E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황현조</a:t>
            </a:r>
            <a:endParaRPr lang="en-US" altLang="ko-KR" sz="2800" dirty="0" smtClean="0">
              <a:solidFill>
                <a:srgbClr val="1A1E4E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84816" y="3985925"/>
            <a:ext cx="1435134" cy="314325"/>
          </a:xfrm>
          <a:prstGeom prst="roundRect">
            <a:avLst/>
          </a:prstGeom>
          <a:solidFill>
            <a:srgbClr val="DB6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조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 rot="900000">
            <a:off x="5946221" y="2430683"/>
            <a:ext cx="312326" cy="297362"/>
          </a:xfrm>
          <a:prstGeom prst="roundRect">
            <a:avLst/>
          </a:prstGeom>
          <a:noFill/>
          <a:ln>
            <a:solidFill>
              <a:srgbClr val="DB6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0796" y="3592069"/>
            <a:ext cx="68631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장고를 이용하여 </a:t>
            </a:r>
            <a:r>
              <a:rPr lang="ko-KR" altLang="en-US" sz="1600" dirty="0" err="1">
                <a:solidFill>
                  <a:schemeClr val="accent5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드론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데이터 수집을 위한 </a:t>
            </a:r>
            <a:r>
              <a:rPr lang="en-US" altLang="ko-KR" sz="1600" dirty="0" err="1">
                <a:solidFill>
                  <a:schemeClr val="accent5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WebRTC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사이트 구현</a:t>
            </a:r>
          </a:p>
        </p:txBody>
      </p:sp>
    </p:spTree>
    <p:extLst>
      <p:ext uri="{BB962C8B-B14F-4D97-AF65-F5344CB8AC3E}">
        <p14:creationId xmlns:p14="http://schemas.microsoft.com/office/powerpoint/2010/main" xmlns="" val="215783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1)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크롬을 이용한 </a:t>
            </a:r>
            <a:r>
              <a:rPr lang="en-US" altLang="ko-KR" sz="2200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WebRTC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를 이용하여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일정 간격으로 카메라 이미지를 서버로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전송</a:t>
            </a:r>
            <a:endParaRPr lang="ko-KR" altLang="en-US" sz="22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96" y="1394574"/>
            <a:ext cx="8909920" cy="48308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7608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1)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크롬을 이용한 </a:t>
            </a:r>
            <a:r>
              <a:rPr lang="en-US" altLang="ko-KR" sz="2200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WebRTC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를 이용하여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일정 간격으로 카메라 이미지를 서버로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전송</a:t>
            </a:r>
            <a:endParaRPr lang="ko-KR" altLang="en-US" sz="22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71" y="1472794"/>
            <a:ext cx="8511659" cy="481160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303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1)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크롬을 이용한 </a:t>
            </a:r>
            <a:r>
              <a:rPr lang="en-US" altLang="ko-KR" sz="2200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WebRTC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를 이용하여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일정 간격으로 카메라 이미지를 서버로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전송</a:t>
            </a:r>
            <a:endParaRPr lang="ko-KR" altLang="en-US" sz="22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3" name="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970" y="1387673"/>
            <a:ext cx="916003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11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이미지를 보낼 때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관련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데이터를 서버로 함께 전송</a:t>
            </a:r>
          </a:p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   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클라이언트의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좌표값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,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주소값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등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29" y="1719909"/>
            <a:ext cx="8500383" cy="46212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753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이미지를 보낼 때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관련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데이터를 서버로 함께 전송</a:t>
            </a:r>
          </a:p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   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클라이언트의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좌표값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,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주소값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등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29" y="1719909"/>
            <a:ext cx="8500383" cy="46212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51171" y="4339244"/>
            <a:ext cx="1213658" cy="498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924447" y="2171953"/>
            <a:ext cx="3346933" cy="1610079"/>
            <a:chOff x="7286765" y="2743901"/>
            <a:chExt cx="3042666" cy="14637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6765" y="2743902"/>
              <a:ext cx="3042666" cy="146370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286765" y="2743901"/>
              <a:ext cx="3042666" cy="14637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V="1">
            <a:off x="7464829" y="3782031"/>
            <a:ext cx="456891" cy="557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278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이미지를 보낼 때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관련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데이터를 서버로 함께 전송</a:t>
            </a:r>
          </a:p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   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클라이언트의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좌표값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,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주소값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등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985" y="1816705"/>
            <a:ext cx="9160030" cy="46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16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3)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서버에 저장할 때 날짜 정보를 확인 할 수 있도록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      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폴더 경로 생성 및 데이터베이스 저장 </a:t>
            </a:r>
          </a:p>
          <a:p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쿼리를 이용하여 구현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(insert)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2" y="3055991"/>
            <a:ext cx="11649076" cy="132397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179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3)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서버에 저장할 때 날짜 정보를 확인 할 수 있도록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      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폴더 경로 생성 및 데이터베이스 저장 </a:t>
            </a:r>
          </a:p>
          <a:p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쿼리를 이용하여 구현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(insert)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68" y="2084343"/>
            <a:ext cx="8477250" cy="442479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0534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3)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서버에 저장할 때 날짜 정보를 확인 할 수 있도록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      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폴더 경로 생성 및 데이터베이스 저장 </a:t>
            </a:r>
          </a:p>
          <a:p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쿼리를 이용하여 구현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(insert)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818" y="2128640"/>
            <a:ext cx="7751858" cy="419707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595410" y="2750149"/>
            <a:ext cx="3611725" cy="2127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01" y="1654501"/>
            <a:ext cx="5911797" cy="454995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939301" y="1642154"/>
            <a:ext cx="5911797" cy="45623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124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3)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서버에 저장할 때 날짜 정보를 확인 할 수 있도록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      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폴더 경로 생성 및 데이터베이스 저장 </a:t>
            </a:r>
          </a:p>
          <a:p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쿼리를 이용하여 구현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(insert)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3" name="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3800" y="2039414"/>
            <a:ext cx="6064399" cy="45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56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594" y="1764149"/>
            <a:ext cx="2788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1A1E4E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INDEX</a:t>
            </a:r>
            <a:endParaRPr lang="ko-KR" altLang="en-US" sz="6000" dirty="0">
              <a:solidFill>
                <a:srgbClr val="1A1E4E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19472" y="534211"/>
            <a:ext cx="3350822" cy="38806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68697" y="1764149"/>
            <a:ext cx="3350822" cy="38806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9472" y="534211"/>
            <a:ext cx="3350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01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개요</a:t>
            </a:r>
            <a:endParaRPr lang="ko-KR" altLang="en-US" sz="4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8697" y="1764149"/>
            <a:ext cx="3350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02</a:t>
            </a:r>
          </a:p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구현결과</a:t>
            </a:r>
            <a:endParaRPr lang="ko-KR" altLang="en-US" sz="4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3972" y="1990657"/>
            <a:ext cx="3350822" cy="1824667"/>
          </a:xfrm>
          <a:prstGeom prst="rect">
            <a:avLst/>
          </a:prstGeom>
          <a:noFill/>
        </p:spPr>
        <p:txBody>
          <a:bodyPr wrap="square" bIns="4680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개요</a:t>
            </a:r>
            <a:endParaRPr lang="en-US" altLang="ko-KR" sz="25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구현목표</a:t>
            </a:r>
            <a:endParaRPr lang="en-US" altLang="ko-KR" sz="25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관계도</a:t>
            </a:r>
            <a:endParaRPr lang="ko-KR" altLang="en-US" sz="25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86241" y="3220595"/>
            <a:ext cx="3350822" cy="1824667"/>
          </a:xfrm>
          <a:prstGeom prst="rect">
            <a:avLst/>
          </a:prstGeom>
          <a:noFill/>
        </p:spPr>
        <p:txBody>
          <a:bodyPr wrap="square" bIns="4680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메인목표구현</a:t>
            </a:r>
            <a:endParaRPr lang="en-US" altLang="ko-KR" sz="25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추가구현</a:t>
            </a:r>
            <a:endParaRPr lang="en-US" altLang="ko-KR" sz="25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추후과제</a:t>
            </a:r>
            <a:endParaRPr lang="ko-KR" altLang="en-US" sz="25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27" name="직각 삼각형 26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30" name="직각 삼각형 29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31" name="직각 삼각형 30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008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4)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상세보기 화면 구현</a:t>
            </a:r>
          </a:p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리스트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전체선택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기능 등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892"/>
          <a:stretch/>
        </p:blipFill>
        <p:spPr>
          <a:xfrm>
            <a:off x="1830256" y="1834544"/>
            <a:ext cx="8531487" cy="46121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970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4)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상세보기 화면 구현</a:t>
            </a:r>
          </a:p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리스트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전체선택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기능 등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16" y="1838896"/>
            <a:ext cx="8531486" cy="460344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672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4)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상세보기 화면 구현</a:t>
            </a:r>
          </a:p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리스트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전체선택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기능 등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57" y="1832231"/>
            <a:ext cx="8531486" cy="46167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525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4)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상세보기 화면 구현</a:t>
            </a:r>
          </a:p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리스트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전체선택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기능 등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62" y="1872271"/>
            <a:ext cx="7852385" cy="32073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188" y="4169455"/>
            <a:ext cx="7754797" cy="188014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4297680" y="3343422"/>
            <a:ext cx="2593571" cy="19809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27820" y="3040645"/>
            <a:ext cx="7193962" cy="302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7244" y="5336751"/>
            <a:ext cx="7193962" cy="302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474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4)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상세보기 화면 구현</a:t>
            </a:r>
          </a:p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리스트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전체선택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기능 등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55" y="1737495"/>
            <a:ext cx="5533025" cy="4726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30" y="1700859"/>
            <a:ext cx="5577015" cy="4731421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698067" y="2256857"/>
            <a:ext cx="609600" cy="9651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3655" y="3234346"/>
            <a:ext cx="5394412" cy="302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07667" y="1978369"/>
            <a:ext cx="5371238" cy="302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96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4)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상세보기 화면 구현</a:t>
            </a:r>
          </a:p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리스트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전체선택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삭제 기능 등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3" name="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985" y="1715683"/>
            <a:ext cx="9160030" cy="49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03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추가구현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1) 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네비게이션바를 이용한 메뉴 구성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41" y="1432115"/>
            <a:ext cx="9384635" cy="50784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12540" y="1718373"/>
            <a:ext cx="9384635" cy="334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6762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추가구현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2) 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로그인 로그아웃 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로그인을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 통한 접근권한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41" y="1432115"/>
            <a:ext cx="9384635" cy="50784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00401" y="1718373"/>
            <a:ext cx="781396" cy="334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753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추가구현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" name="8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970" y="1622958"/>
            <a:ext cx="9160030" cy="4942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2) 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로그인 로그아웃 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로그인을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 통한 접근권한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665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추가구현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3" name="8_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985" y="1533717"/>
            <a:ext cx="9160030" cy="4942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2) 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로그인 로그아웃 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로그인을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 통한 접근권한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341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6198" y="3219028"/>
            <a:ext cx="1789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개요</a:t>
            </a:r>
            <a:endParaRPr lang="ko-KR" altLang="en-US" sz="6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59631" y="4234691"/>
            <a:ext cx="259594" cy="259594"/>
          </a:xfrm>
          <a:prstGeom prst="rect">
            <a:avLst/>
          </a:prstGeom>
          <a:solidFill>
            <a:srgbClr val="F4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11" name="직각 삼각형 10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15" name="직각 삼각형 14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16198" y="4596922"/>
            <a:ext cx="2973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바탕" panose="02030600000101010101" pitchFamily="18" charset="-127"/>
                <a:ea typeface="바탕" panose="02030600000101010101" pitchFamily="18" charset="-127"/>
              </a:rPr>
              <a:t>개요</a:t>
            </a:r>
            <a:endParaRPr lang="en-US" altLang="ko-KR" sz="3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3000" dirty="0" err="1">
                <a:latin typeface="바탕" panose="02030600000101010101" pitchFamily="18" charset="-127"/>
                <a:ea typeface="바탕" panose="02030600000101010101" pitchFamily="18" charset="-127"/>
              </a:rPr>
              <a:t>구현목표</a:t>
            </a:r>
            <a:endParaRPr lang="en-US" altLang="ko-KR" sz="3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웹사이트</a:t>
            </a:r>
            <a:r>
              <a:rPr lang="en-US" altLang="ko-KR" sz="30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MVT</a:t>
            </a:r>
            <a:endParaRPr lang="en-US" altLang="ko-KR" sz="3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3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2459087">
            <a:off x="4907263" y="3390361"/>
            <a:ext cx="2496289" cy="359012"/>
          </a:xfrm>
          <a:prstGeom prst="rightArrow">
            <a:avLst>
              <a:gd name="adj1" fmla="val 24377"/>
              <a:gd name="adj2" fmla="val 8604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056" name="Picture 8" descr="서버 아이콘. 벡터 일러스트 레이 션 스타일 플랫 아이코 닉 기호, 검은 색, 투명 한 배경입니다. 웹 및 소프트웨어 인터페이스 용으로  설계되었습니다. 로열티 무료 사진, 그림, 이미지 그리고 스톡포토그래피. Image 71922119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111" b="9822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13028" y="3296427"/>
            <a:ext cx="3220323" cy="32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81273" y="741424"/>
            <a:ext cx="3732702" cy="2905481"/>
            <a:chOff x="3755436" y="1116947"/>
            <a:chExt cx="6612709" cy="5147235"/>
          </a:xfrm>
        </p:grpSpPr>
        <p:pic>
          <p:nvPicPr>
            <p:cNvPr id="2052" name="Picture 4" descr="JavaScript PNG, Transparent JS Logo Free Download - Free Transparent PNG  Logo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047" y="1116947"/>
              <a:ext cx="2423718" cy="2423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Django Web Framework Featur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436" y="2414107"/>
              <a:ext cx="3289258" cy="18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ML - Wikipedi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0644" y="2596436"/>
              <a:ext cx="2487501" cy="2487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병아리도 할 수 있는 파이썬] 파이썬 설치하는 방법부터 헬로 월드까지! : 네이버 포스트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ackgroundRemoval t="10000" b="90000" l="10000" r="90000">
                          <a14:foregroundMark x1="43000" y1="46885" x2="42000" y2="55919"/>
                          <a14:foregroundMark x1="49000" y1="46885" x2="49000" y2="48131"/>
                          <a14:foregroundMark x1="56000" y1="43302" x2="56000" y2="46417"/>
                          <a14:foregroundMark x1="60000" y1="38629" x2="60000" y2="40810"/>
                          <a14:foregroundMark x1="66000" y1="48598" x2="66000" y2="48598"/>
                          <a14:foregroundMark x1="73000" y1="45950" x2="73000" y2="459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210" y="3411467"/>
              <a:ext cx="5332180" cy="285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라디오 카메라 드론 벡터 아이콘입니다. 그림 스타일 투명 한 배경에 평면 아이코 닉 바이 컬러 파란색과 회색 기호입니다. 로열티 무료  사진, 그림, 이미지 그리고 스톡포토그래피. Image 69038384.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0" b="100000" l="0" r="100000">
                        <a14:foregroundMark x1="50444" y1="68889" x2="50444" y2="68889"/>
                        <a14:foregroundMark x1="73556" y1="44000" x2="73556" y2="44000"/>
                        <a14:foregroundMark x1="88444" y1="44444" x2="88444" y2="44444"/>
                        <a14:foregroundMark x1="17333" y1="44000" x2="17333" y2="44000"/>
                        <a14:foregroundMark x1="28889" y1="44667" x2="28889" y2="44667"/>
                        <a14:foregroundMark x1="54222" y1="34444" x2="54222" y2="34444"/>
                        <a14:foregroundMark x1="53111" y1="27778" x2="53111" y2="27778"/>
                        <a14:foregroundMark x1="54889" y1="22444" x2="54889" y2="22444"/>
                        <a14:foregroundMark x1="48889" y1="51111" x2="48889" y2="51111"/>
                        <a14:foregroundMark x1="41778" y1="62889" x2="41778" y2="62889"/>
                        <a14:backgroundMark x1="59556" y1="63556" x2="59556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9614" y="-22433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9011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810" y="3710610"/>
            <a:ext cx="7318915" cy="2706373"/>
          </a:xfrm>
          <a:prstGeom prst="rect">
            <a:avLst/>
          </a:prstGeom>
        </p:spPr>
      </p:pic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추가구현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3) 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페이징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구현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55" y="1516741"/>
            <a:ext cx="8165308" cy="36854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432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추가구현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en-US" altLang="ko-KR" sz="2200" dirty="0">
                <a:latin typeface="바탕" panose="02030600000101010101" pitchFamily="18" charset="-127"/>
                <a:ea typeface="바탕" panose="02030600000101010101" pitchFamily="18" charset="-127"/>
              </a:rPr>
              <a:t> 3) </a:t>
            </a:r>
            <a:r>
              <a:rPr lang="ko-KR" altLang="en-US" sz="2200" dirty="0" err="1">
                <a:latin typeface="바탕" panose="02030600000101010101" pitchFamily="18" charset="-127"/>
                <a:ea typeface="바탕" panose="02030600000101010101" pitchFamily="18" charset="-127"/>
              </a:rPr>
              <a:t>페이징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구현</a:t>
            </a:r>
            <a:endParaRPr lang="en-US" altLang="ko-KR" sz="22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8_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006" y="1636194"/>
            <a:ext cx="9160030" cy="49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43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추후과제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8793" y="1745939"/>
            <a:ext cx="1039168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구현목표</a:t>
            </a:r>
            <a:endParaRPr lang="en-US" altLang="ko-KR" sz="28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1)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크롬을 이용한 </a:t>
            </a:r>
            <a:r>
              <a:rPr lang="en-US" altLang="ko-KR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WebRTC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 이용하여 일정 간격으로 카메라 이미지를 서버로 전송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2)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이미지를 보낼 때 관련 데이터를 서버로 함께 전송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클라이언트의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좌표값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주소값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등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3)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서버에 저장할 때 날짜 정보를 확인 할 수 있도록 폴더 경로 생성 및 데이터베이스 저장 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쿼리를 이용하여 구현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(insert)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4)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상세보기 화면 구현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삭제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리스트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전체선택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삭제 기능 등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4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5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8720" y="1482164"/>
            <a:ext cx="10434415" cy="4376058"/>
            <a:chOff x="757578" y="1723357"/>
            <a:chExt cx="10434415" cy="4376058"/>
          </a:xfrm>
        </p:grpSpPr>
        <p:sp>
          <p:nvSpPr>
            <p:cNvPr id="12" name="직사각형 11"/>
            <p:cNvSpPr/>
            <p:nvPr/>
          </p:nvSpPr>
          <p:spPr>
            <a:xfrm>
              <a:off x="757578" y="1723357"/>
              <a:ext cx="10434415" cy="437605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5541" y="1910839"/>
              <a:ext cx="9858488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ko-KR" altLang="en-US" sz="32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</a:t>
              </a:r>
              <a:r>
                <a:rPr lang="ko-KR" altLang="en-US" sz="3200" dirty="0" err="1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페이징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</a:t>
              </a:r>
              <a:endParaRPr lang="en-US" altLang="ko-KR" sz="32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lvl="1"/>
              <a:r>
                <a:rPr lang="ko-KR" altLang="en-US" sz="3200" dirty="0" err="1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페이지네이터를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통하여 메모리 관리를 효율적으로 </a:t>
              </a:r>
              <a:r>
                <a:rPr lang="ko-KR" altLang="en-US" sz="32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하지만 매우 느린 속도 </a:t>
              </a:r>
              <a:endParaRPr lang="en-US" altLang="ko-KR" sz="32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r>
                <a:rPr lang="en-US" altLang="ko-KR" sz="32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 -&gt; </a:t>
              </a:r>
              <a:r>
                <a:rPr lang="ko-KR" altLang="en-US" sz="32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추후 </a:t>
              </a:r>
              <a:r>
                <a:rPr lang="ko-KR" altLang="en-US" sz="3200" dirty="0" err="1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쿼리형태로</a:t>
              </a:r>
              <a:r>
                <a:rPr lang="ko-KR" altLang="en-US" sz="32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바꿀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예정</a:t>
              </a:r>
              <a:endParaRPr lang="en-US" altLang="ko-KR" sz="32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indent="-457200">
                <a:buFontTx/>
                <a:buChar char="-"/>
              </a:pPr>
              <a:endParaRPr lang="en-US" altLang="ko-KR" sz="1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ko-KR" altLang="en-US" sz="3200" dirty="0" err="1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웹서버를</a:t>
              </a:r>
              <a:r>
                <a:rPr lang="ko-KR" altLang="en-US" sz="32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이용한 호스팅</a:t>
              </a:r>
              <a:endParaRPr lang="en-US" altLang="ko-KR" sz="32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ko-KR" altLang="en-US" sz="1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ko-KR" altLang="en-US" sz="3200" dirty="0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받은 이미지를 동영상 </a:t>
              </a:r>
              <a:r>
                <a:rPr lang="ko-KR" altLang="en-US" sz="3200" dirty="0" err="1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인코딩</a:t>
              </a:r>
              <a:endParaRPr lang="en-US" altLang="ko-KR" sz="32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endParaRPr lang="en-US" altLang="ko-KR" sz="1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ko-KR" altLang="en-US" sz="3200" dirty="0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기타</a:t>
              </a:r>
              <a:endParaRPr lang="en-US" altLang="ko-KR" sz="32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104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16" name="직각 삼각형 15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19" name="직각 삼각형 18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365300" y="2892202"/>
            <a:ext cx="7474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1A1E4E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THANK YOU</a:t>
            </a:r>
            <a:endParaRPr lang="ko-KR" altLang="en-US" sz="4000" dirty="0">
              <a:solidFill>
                <a:srgbClr val="1A1E4E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rot="900000">
            <a:off x="5946221" y="2430683"/>
            <a:ext cx="312326" cy="297362"/>
          </a:xfrm>
          <a:prstGeom prst="roundRect">
            <a:avLst/>
          </a:prstGeom>
          <a:noFill/>
          <a:ln>
            <a:solidFill>
              <a:srgbClr val="DB6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4817" y="3791581"/>
            <a:ext cx="1435134" cy="31432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조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06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860688" y="911608"/>
            <a:ext cx="10434415" cy="1327734"/>
          </a:xfrm>
          <a:prstGeom prst="rect">
            <a:avLst/>
          </a:prstGeom>
          <a:solidFill>
            <a:srgbClr val="2F3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3415" y="1122366"/>
            <a:ext cx="1039168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프로젝트명</a:t>
            </a:r>
            <a:endParaRPr lang="en-US" altLang="ko-KR" sz="28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장고를 이용하여 </a:t>
            </a:r>
            <a:r>
              <a:rPr lang="ko-KR" altLang="en-US" sz="2400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드론</a:t>
            </a: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데이터 수집을 위한 </a:t>
            </a:r>
            <a:r>
              <a:rPr lang="en-US" altLang="ko-KR" sz="2400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WebRTC</a:t>
            </a:r>
            <a:r>
              <a:rPr lang="en-US" altLang="ko-KR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사이트 구현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5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개요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60688" y="2258392"/>
            <a:ext cx="10434415" cy="27614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0688" y="2378809"/>
            <a:ext cx="10391688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구현목표</a:t>
            </a:r>
            <a:endParaRPr lang="en-US" altLang="ko-KR" sz="28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1)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크롬을 이용한 </a:t>
            </a:r>
            <a:r>
              <a:rPr lang="en-US" altLang="ko-KR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WebRTC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 이용하여 일정 간격으로 카메라 이미지를 서버로 전송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2)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이미지를 보낼 때 관련 데이터를 서버로 함께 전송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클라이언트의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좌표값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주소값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등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3)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서버에 저장할 때 날짜 정보를 확인 할 수 있도록 폴더 경로 생성 및 데이터베이스 저장 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쿼리를 이용하여 구현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(insert)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4)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상세보기 화면 구현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  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삭제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리스트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전체선택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-&gt;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삭제 기능 등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 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4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500" dirty="0" smtClean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60688" y="5038526"/>
            <a:ext cx="10434415" cy="1327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95628" y="5245408"/>
            <a:ext cx="10391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개발환경</a:t>
            </a:r>
            <a:r>
              <a:rPr lang="en-US" altLang="ko-KR" sz="2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윈도우</a:t>
            </a:r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r>
          </a:p>
          <a:p>
            <a:r>
              <a:rPr lang="ko-KR" altLang="en-US" sz="20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사용도구</a:t>
            </a:r>
            <a:r>
              <a:rPr lang="en-US" altLang="ko-KR" sz="2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sz="2000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vscode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0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사용기술</a:t>
            </a:r>
            <a:r>
              <a:rPr lang="en-US" altLang="ko-KR" sz="2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python, HTML, CSS, JavaScript, Ajax, </a:t>
            </a:r>
            <a:r>
              <a:rPr lang="en-US" altLang="ko-KR" sz="20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Bootstrap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2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8649476" y="1628907"/>
            <a:ext cx="3250093" cy="351016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0548" y="1409813"/>
            <a:ext cx="7742776" cy="4130832"/>
            <a:chOff x="1275022" y="1182331"/>
            <a:chExt cx="8135151" cy="499830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723171" y="1199033"/>
              <a:ext cx="6687002" cy="1040126"/>
            </a:xfrm>
            <a:prstGeom prst="roundRect">
              <a:avLst>
                <a:gd name="adj" fmla="val 10476"/>
              </a:avLst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 rot="5400000">
              <a:off x="1210681" y="1246672"/>
              <a:ext cx="1415534" cy="1286851"/>
            </a:xfrm>
            <a:prstGeom prst="chevron">
              <a:avLst>
                <a:gd name="adj" fmla="val 2411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64023" y="1521909"/>
              <a:ext cx="928078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1</a:t>
              </a:r>
              <a:endParaRPr lang="ko-KR" altLang="en-US" sz="4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29543" y="1308391"/>
              <a:ext cx="6313517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크롬을 이용한 </a:t>
              </a:r>
              <a:r>
                <a:rPr lang="en-US" altLang="ko-KR" sz="2000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WebRTC</a:t>
              </a:r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를 이용하여 일정 간격으로 카메라 이미지를 서버로 전송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723171" y="2393051"/>
              <a:ext cx="6687002" cy="1040126"/>
            </a:xfrm>
            <a:prstGeom prst="roundRect">
              <a:avLst>
                <a:gd name="adj" fmla="val 10476"/>
              </a:avLst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 rot="5400000">
              <a:off x="1210683" y="2440690"/>
              <a:ext cx="1415534" cy="1286851"/>
            </a:xfrm>
            <a:prstGeom prst="chevron">
              <a:avLst>
                <a:gd name="adj" fmla="val 2411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64023" y="2715926"/>
              <a:ext cx="928078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2</a:t>
              </a:r>
              <a:endParaRPr lang="ko-KR" altLang="en-US" sz="4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29543" y="2502409"/>
              <a:ext cx="6313517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이미지를 보낼 때 관련 데이터를 서버로 함께 전송</a:t>
              </a:r>
            </a:p>
            <a:p>
              <a:r>
                <a:rPr lang="en-US" altLang="ko-KR" sz="2000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-</a:t>
              </a:r>
              <a:r>
                <a:rPr lang="en-US" altLang="ko-KR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 </a:t>
              </a:r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클라이언트의 </a:t>
              </a:r>
              <a:r>
                <a:rPr lang="ko-KR" altLang="en-US" sz="2000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좌표값</a:t>
              </a:r>
              <a:r>
                <a:rPr lang="en-US" altLang="ko-KR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, </a:t>
              </a:r>
              <a:r>
                <a:rPr lang="ko-KR" altLang="en-US" sz="2000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주소값</a:t>
              </a:r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 등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723171" y="3587787"/>
              <a:ext cx="6687002" cy="1040126"/>
            </a:xfrm>
            <a:prstGeom prst="roundRect">
              <a:avLst>
                <a:gd name="adj" fmla="val 10476"/>
              </a:avLst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 rot="5400000">
              <a:off x="1210681" y="3635427"/>
              <a:ext cx="1415534" cy="1286851"/>
            </a:xfrm>
            <a:prstGeom prst="chevron">
              <a:avLst>
                <a:gd name="adj" fmla="val 2411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64023" y="3910664"/>
              <a:ext cx="928078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3</a:t>
              </a:r>
              <a:endParaRPr lang="ko-KR" altLang="en-US" sz="4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29543" y="3697145"/>
              <a:ext cx="6313517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서버에 저장할 때 날짜 정보를 확인 할 수 있도록 폴더 경로 생성 및 데이터베이스 저장 </a:t>
              </a:r>
              <a:r>
                <a:rPr lang="en-US" altLang="ko-KR" sz="2000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(</a:t>
              </a:r>
              <a:r>
                <a:rPr lang="ko-KR" altLang="en-US" sz="2000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쿼리</a:t>
              </a:r>
              <a:r>
                <a:rPr lang="en-US" altLang="ko-KR" sz="2000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)</a:t>
              </a:r>
              <a:endPara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723171" y="4781805"/>
              <a:ext cx="6687002" cy="1040126"/>
            </a:xfrm>
            <a:prstGeom prst="roundRect">
              <a:avLst>
                <a:gd name="adj" fmla="val 10476"/>
              </a:avLst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 rot="5400000">
              <a:off x="1210681" y="4829444"/>
              <a:ext cx="1415534" cy="1286851"/>
            </a:xfrm>
            <a:prstGeom prst="chevron">
              <a:avLst>
                <a:gd name="adj" fmla="val 2411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464023" y="5104681"/>
              <a:ext cx="928078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4</a:t>
              </a:r>
              <a:endParaRPr lang="ko-KR" altLang="en-US" sz="4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29543" y="4891163"/>
              <a:ext cx="6313517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상세보기 화면 구현</a:t>
              </a:r>
            </a:p>
            <a:p>
              <a:r>
                <a:rPr lang="en-US" altLang="ko-KR" sz="2000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-</a:t>
              </a:r>
              <a:r>
                <a:rPr lang="en-US" altLang="ko-KR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 </a:t>
              </a:r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삭제 </a:t>
              </a:r>
              <a:r>
                <a:rPr lang="en-US" altLang="ko-KR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(</a:t>
              </a:r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리스트 </a:t>
              </a:r>
              <a:r>
                <a:rPr lang="en-US" altLang="ko-KR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-&gt; </a:t>
              </a:r>
              <a:r>
                <a:rPr lang="ko-KR" altLang="en-US" sz="2000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전체선택</a:t>
              </a:r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 </a:t>
              </a:r>
              <a:r>
                <a:rPr lang="en-US" altLang="ko-KR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-&gt; </a:t>
              </a:r>
              <a:r>
                <a:rPr lang="ko-KR" altLang="en-US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삭제 기능 등</a:t>
              </a:r>
              <a:r>
                <a:rPr lang="en-US" altLang="ko-KR" sz="2000" dirty="0">
                  <a:latin typeface="바탕" panose="02030600000101010101" pitchFamily="18" charset="-127"/>
                  <a:ea typeface="바탕" panose="02030600000101010101" pitchFamily="18" charset="-127"/>
                </a:rPr>
                <a:t>) 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740761" y="2541022"/>
            <a:ext cx="3096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조준희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n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초마다 </a:t>
            </a:r>
            <a:r>
              <a:rPr lang="ko-KR" altLang="en-US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이미</a:t>
            </a:r>
            <a:r>
              <a:rPr lang="en-US" altLang="ko-KR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	   	   </a:t>
            </a:r>
            <a:r>
              <a:rPr lang="ko-KR" altLang="en-US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지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저장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김세진  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리스트뷰</a:t>
            </a:r>
            <a:endParaRPr lang="ko-KR" altLang="en-US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박정억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카카오</a:t>
            </a:r>
            <a:r>
              <a:rPr lang="en-US" altLang="ko-KR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api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좌표</a:t>
            </a:r>
            <a:r>
              <a:rPr lang="en-US" altLang="ko-KR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	   	   </a:t>
            </a:r>
            <a:r>
              <a:rPr lang="ko-KR" altLang="en-US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주소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이근희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디</a:t>
            </a:r>
            <a:r>
              <a:rPr lang="ko-KR" altLang="en-US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테일뷰</a:t>
            </a:r>
            <a:endParaRPr lang="ko-KR" altLang="en-US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전호종   이미지 저장</a:t>
            </a:r>
          </a:p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ko-KR" altLang="en-US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황현조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  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GPS 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정보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88642" y="2035852"/>
            <a:ext cx="2910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2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역할</a:t>
            </a:r>
            <a:endParaRPr lang="ko-KR" altLang="en-US" sz="22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89838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웹사이트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MVT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8720" y="1777343"/>
            <a:ext cx="3290134" cy="3797558"/>
            <a:chOff x="414012" y="1763003"/>
            <a:chExt cx="3290134" cy="3797558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414012" y="1763003"/>
              <a:ext cx="3290134" cy="379755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57851" y="2766223"/>
              <a:ext cx="2780820" cy="2477505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Id	: </a:t>
              </a:r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고유 </a:t>
              </a:r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id</a:t>
              </a:r>
            </a:p>
            <a:p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Name	: </a:t>
              </a:r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파일이름</a:t>
              </a:r>
              <a:endPara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Path	: </a:t>
              </a:r>
              <a:r>
                <a:rPr lang="ko-KR" altLang="en-US" dirty="0" err="1" smtClean="0">
                  <a:latin typeface="바탕" panose="02030600000101010101" pitchFamily="18" charset="-127"/>
                  <a:ea typeface="바탕" panose="02030600000101010101" pitchFamily="18" charset="-127"/>
                </a:rPr>
                <a:t>파일경로</a:t>
              </a:r>
              <a:endPara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r>
                <a:rPr lang="en-US" altLang="ko-KR" dirty="0" err="1" smtClean="0">
                  <a:latin typeface="바탕" panose="02030600000101010101" pitchFamily="18" charset="-127"/>
                  <a:ea typeface="바탕" panose="02030600000101010101" pitchFamily="18" charset="-127"/>
                </a:rPr>
                <a:t>Groupid</a:t>
              </a:r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 : </a:t>
              </a:r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그룹 </a:t>
              </a:r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id</a:t>
              </a:r>
            </a:p>
            <a:p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X	: </a:t>
              </a:r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위도</a:t>
              </a:r>
              <a:endPara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Y	: </a:t>
              </a:r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경도</a:t>
              </a:r>
              <a:endPara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r>
                <a:rPr lang="en-US" altLang="ko-KR" dirty="0" err="1" smtClean="0">
                  <a:latin typeface="바탕" panose="02030600000101010101" pitchFamily="18" charset="-127"/>
                  <a:ea typeface="바탕" panose="02030600000101010101" pitchFamily="18" charset="-127"/>
                </a:rPr>
                <a:t>Adress</a:t>
              </a:r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	: </a:t>
              </a:r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주소</a:t>
              </a:r>
              <a:endPara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r>
                <a:rPr lang="en-US" altLang="ko-KR" dirty="0" err="1" smtClean="0">
                  <a:latin typeface="바탕" panose="02030600000101010101" pitchFamily="18" charset="-127"/>
                  <a:ea typeface="바탕" panose="02030600000101010101" pitchFamily="18" charset="-127"/>
                </a:rPr>
                <a:t>Droneid</a:t>
              </a:r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	: </a:t>
              </a:r>
              <a:r>
                <a:rPr lang="ko-KR" altLang="en-US" dirty="0" err="1" smtClean="0">
                  <a:latin typeface="바탕" panose="02030600000101010101" pitchFamily="18" charset="-127"/>
                  <a:ea typeface="바탕" panose="02030600000101010101" pitchFamily="18" charset="-127"/>
                </a:rPr>
                <a:t>드론</a:t>
              </a:r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 </a:t>
              </a:r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id</a:t>
              </a:r>
            </a:p>
            <a:p>
              <a:endPara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79487" y="2162962"/>
              <a:ext cx="2759184" cy="52026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모델</a:t>
              </a:r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957771" y="902310"/>
            <a:ext cx="2608161" cy="5547624"/>
            <a:chOff x="4623063" y="853176"/>
            <a:chExt cx="2608161" cy="554762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623063" y="853176"/>
              <a:ext cx="2608161" cy="554762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952094" y="2959720"/>
              <a:ext cx="1950098" cy="640033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record view</a:t>
              </a:r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938597" y="3969407"/>
              <a:ext cx="1963595" cy="2133957"/>
              <a:chOff x="4938597" y="4022215"/>
              <a:chExt cx="1963595" cy="2133957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4938597" y="4022215"/>
                <a:ext cx="1950098" cy="640033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Gourp</a:t>
                </a:r>
                <a:r>
                  <a:rPr lang="en-US" altLang="ko-KR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view</a:t>
                </a:r>
                <a:endParaRPr lang="ko-KR" altLang="en-US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4952094" y="4769177"/>
                <a:ext cx="1950098" cy="640033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Gourp</a:t>
                </a:r>
                <a:r>
                  <a:rPr lang="en-US" altLang="ko-KR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 </a:t>
                </a:r>
              </a:p>
              <a:p>
                <a:pPr algn="ctr"/>
                <a:r>
                  <a:rPr lang="en-US" altLang="ko-KR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detail view</a:t>
                </a:r>
                <a:endParaRPr lang="ko-KR" altLang="en-US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4952094" y="5516139"/>
                <a:ext cx="1950098" cy="640033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Image </a:t>
                </a:r>
              </a:p>
              <a:p>
                <a:pPr algn="ctr"/>
                <a:r>
                  <a:rPr lang="en-US" altLang="ko-KR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detail view</a:t>
                </a:r>
                <a:endParaRPr lang="ko-KR" altLang="en-US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  <p:sp>
          <p:nvSpPr>
            <p:cNvPr id="57" name="모서리가 둥근 직사각형 56"/>
            <p:cNvSpPr/>
            <p:nvPr/>
          </p:nvSpPr>
          <p:spPr>
            <a:xfrm>
              <a:off x="4965591" y="1950032"/>
              <a:ext cx="1950098" cy="640033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Home view</a:t>
              </a:r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4952094" y="1171931"/>
              <a:ext cx="1936601" cy="52026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뷰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484849" y="902310"/>
            <a:ext cx="2608161" cy="5547624"/>
            <a:chOff x="8150141" y="853176"/>
            <a:chExt cx="2608161" cy="5547624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8150141" y="853176"/>
              <a:ext cx="2608161" cy="554762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492669" y="1950032"/>
              <a:ext cx="1950098" cy="640033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홈</a:t>
              </a: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8479172" y="2959720"/>
              <a:ext cx="1950098" cy="640033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영상기록</a:t>
              </a:r>
              <a:endPara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8465675" y="3969407"/>
              <a:ext cx="1963595" cy="2133959"/>
              <a:chOff x="8465675" y="3969407"/>
              <a:chExt cx="1963595" cy="2133959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8465675" y="3969407"/>
                <a:ext cx="1950098" cy="640033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그룹 게시판</a:t>
                </a:r>
                <a:endPara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8479172" y="4716370"/>
                <a:ext cx="1950098" cy="640033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그룹 디테일</a:t>
                </a:r>
                <a:endPara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r>
                  <a:rPr lang="ko-KR" altLang="en-US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게시판</a:t>
                </a:r>
                <a:endParaRPr lang="ko-KR" altLang="en-US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8479172" y="5463333"/>
                <a:ext cx="1950098" cy="640033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이미지 디테일</a:t>
                </a:r>
                <a:endParaRPr lang="en-US" altLang="ko-KR" dirty="0" smtClean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  <p:sp>
          <p:nvSpPr>
            <p:cNvPr id="64" name="모서리가 둥근 직사각형 63"/>
            <p:cNvSpPr/>
            <p:nvPr/>
          </p:nvSpPr>
          <p:spPr>
            <a:xfrm>
              <a:off x="8492669" y="1171931"/>
              <a:ext cx="1936601" cy="52026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바탕" panose="02030600000101010101" pitchFamily="18" charset="-127"/>
                  <a:ea typeface="바탕" panose="02030600000101010101" pitchFamily="18" charset="-127"/>
                </a:rPr>
                <a:t>디테일</a:t>
              </a:r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cxnSp>
        <p:nvCxnSpPr>
          <p:cNvPr id="69" name="직선 연결선 68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7333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46" y="664406"/>
            <a:ext cx="11069908" cy="5529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6198" y="3219028"/>
            <a:ext cx="333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latin typeface="바탕" panose="02030600000101010101" pitchFamily="18" charset="-127"/>
                <a:ea typeface="바탕" panose="02030600000101010101" pitchFamily="18" charset="-127"/>
              </a:rPr>
              <a:t>구현결과</a:t>
            </a:r>
            <a:endParaRPr lang="ko-KR" altLang="en-US" sz="6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59631" y="4234691"/>
            <a:ext cx="259594" cy="259594"/>
          </a:xfrm>
          <a:prstGeom prst="rect">
            <a:avLst/>
          </a:prstGeom>
          <a:solidFill>
            <a:srgbClr val="F4C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11" name="직각 삼각형 10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15" name="직각 삼각형 14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16198" y="4596922"/>
            <a:ext cx="262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바탕" panose="02030600000101010101" pitchFamily="18" charset="-127"/>
                <a:ea typeface="바탕" panose="02030600000101010101" pitchFamily="18" charset="-127"/>
              </a:rPr>
              <a:t>개요</a:t>
            </a:r>
            <a:endParaRPr lang="en-US" altLang="ko-KR" sz="3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3000" dirty="0" err="1">
                <a:latin typeface="바탕" panose="02030600000101010101" pitchFamily="18" charset="-127"/>
                <a:ea typeface="바탕" panose="02030600000101010101" pitchFamily="18" charset="-127"/>
              </a:rPr>
              <a:t>구현목표</a:t>
            </a:r>
            <a:endParaRPr lang="en-US" altLang="ko-KR" sz="3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바탕" panose="02030600000101010101" pitchFamily="18" charset="-127"/>
                <a:ea typeface="바탕" panose="02030600000101010101" pitchFamily="18" charset="-127"/>
              </a:rPr>
              <a:t>관계도</a:t>
            </a:r>
          </a:p>
        </p:txBody>
      </p:sp>
    </p:spTree>
    <p:extLst>
      <p:ext uri="{BB962C8B-B14F-4D97-AF65-F5344CB8AC3E}">
        <p14:creationId xmlns:p14="http://schemas.microsoft.com/office/powerpoint/2010/main" xmlns="" val="17147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78793" y="1240971"/>
            <a:ext cx="10434415" cy="4376058"/>
            <a:chOff x="887651" y="1482164"/>
            <a:chExt cx="10434415" cy="4376058"/>
          </a:xfrm>
        </p:grpSpPr>
        <p:sp>
          <p:nvSpPr>
            <p:cNvPr id="13" name="직사각형 12"/>
            <p:cNvSpPr/>
            <p:nvPr/>
          </p:nvSpPr>
          <p:spPr>
            <a:xfrm>
              <a:off x="887651" y="1482164"/>
              <a:ext cx="10434415" cy="437605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651" y="1987132"/>
              <a:ext cx="10391688" cy="364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800" dirty="0" err="1" smtClean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구현목표</a:t>
              </a:r>
              <a:endParaRPr lang="en-US" altLang="ko-KR" sz="28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8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   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1) 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크롬을 이용한 </a:t>
              </a:r>
              <a:r>
                <a:rPr lang="en-US" altLang="ko-KR" dirty="0" err="1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WebRTC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를 이용하여 일정 간격으로 카메라 이미지를 서버로 전송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   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2) 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이미지를 보낼 때 관련 데이터를 서버로 함께 전송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       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- 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클라이언트의 </a:t>
              </a:r>
              <a:r>
                <a:rPr lang="ko-KR" altLang="en-US" dirty="0" err="1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좌표값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, </a:t>
              </a:r>
              <a:r>
                <a:rPr lang="ko-KR" altLang="en-US" dirty="0" err="1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주소값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 등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   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3) 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서버에 저장할 때 날짜 정보를 확인 할 수 있도록 폴더 경로 생성 및 데이터베이스 저장 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       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- 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쿼리를 이용하여 구현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(insert)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    4) 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상세보기 화면 구현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       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- 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삭제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리스트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-&gt; </a:t>
              </a:r>
              <a:r>
                <a:rPr lang="ko-KR" altLang="en-US" dirty="0" err="1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전체선택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 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-&gt; 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삭제 기능 등</a:t>
              </a:r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) 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endParaRPr lang="en-US" altLang="ko-KR" sz="2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ko-KR" sz="25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29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330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메인구현목표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662" y="931418"/>
            <a:ext cx="11092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   </a:t>
            </a:r>
            <a:r>
              <a:rPr lang="en-US" altLang="ko-KR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1)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크롬을 이용한 </a:t>
            </a:r>
            <a:r>
              <a:rPr lang="en-US" altLang="ko-KR" sz="2200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WebRTC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를 이용하여</a:t>
            </a:r>
            <a:r>
              <a:rPr lang="ko-KR" altLang="en-US" sz="2200" dirty="0">
                <a:latin typeface="바탕" panose="02030600000101010101" pitchFamily="18" charset="-127"/>
                <a:ea typeface="바탕" panose="02030600000101010101" pitchFamily="18" charset="-127"/>
              </a:rPr>
              <a:t> 일정 간격으로 카메라 이미지를 서버로 </a:t>
            </a:r>
            <a:r>
              <a:rPr lang="ko-KR" altLang="en-US" sz="22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전송</a:t>
            </a:r>
            <a:endParaRPr lang="ko-KR" altLang="en-US" sz="22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92376" y="746762"/>
            <a:ext cx="8415722" cy="13244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02" y="1367239"/>
            <a:ext cx="9002109" cy="488551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80381"/>
            <a:ext cx="12192000" cy="2776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0364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159</Words>
  <Application>Microsoft Office PowerPoint</Application>
  <PresentationFormat>Custom</PresentationFormat>
  <Paragraphs>205</Paragraphs>
  <Slides>33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테마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hp</cp:lastModifiedBy>
  <cp:revision>46</cp:revision>
  <dcterms:created xsi:type="dcterms:W3CDTF">2018-01-17T05:06:42Z</dcterms:created>
  <dcterms:modified xsi:type="dcterms:W3CDTF">2020-09-22T10:56:16Z</dcterms:modified>
</cp:coreProperties>
</file>